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0E7095-9E76-48B5-A94F-B33DF677FFFD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40320D-D77E-41FB-B283-C524B3B71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ildmillwor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038600"/>
            <a:ext cx="3450228" cy="241987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895600" y="152400"/>
            <a:ext cx="5943600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Bellringer</a:t>
            </a:r>
            <a:r>
              <a:rPr lang="en-US" sz="2800" dirty="0" smtClean="0"/>
              <a:t> </a:t>
            </a:r>
            <a:r>
              <a:rPr lang="en-US" sz="2800" dirty="0" smtClean="0"/>
              <a:t>5/19/2011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1066800"/>
            <a:ext cx="5943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For your </a:t>
            </a:r>
            <a:r>
              <a:rPr lang="en-US" sz="32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bellringer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today, please copy 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4 causes and 4 effects from the 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chart “Causes and Effects of the Industrial Revolution” into your notes.  You will find this chart on page 654.  You do </a:t>
            </a:r>
            <a:r>
              <a:rPr lang="en-US" sz="3200" b="1" i="1" dirty="0" smtClean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NOT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need to copy down the “Key Events of the Industrial Revolution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.”  On your </a:t>
            </a:r>
            <a:r>
              <a:rPr lang="en-US" sz="3200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bellringer</a:t>
            </a:r>
            <a:r>
              <a:rPr lang="en-US" sz="32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sheet write </a:t>
            </a:r>
            <a:r>
              <a:rPr lang="en-US" sz="320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“Copied Chart.”</a:t>
            </a:r>
            <a:endParaRPr lang="en-US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Picture 6" descr="coal_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1000"/>
            <a:ext cx="2352675" cy="301814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444</TotalTime>
  <Words>64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2010-02-08T12:53:21Z</dcterms:created>
  <dcterms:modified xsi:type="dcterms:W3CDTF">2011-05-19T13:31:42Z</dcterms:modified>
</cp:coreProperties>
</file>